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6" r:id="rId15"/>
    <p:sldId id="274" r:id="rId16"/>
    <p:sldId id="273" r:id="rId17"/>
    <p:sldId id="269" r:id="rId18"/>
    <p:sldId id="278" r:id="rId19"/>
    <p:sldId id="272" r:id="rId20"/>
    <p:sldId id="279" r:id="rId21"/>
    <p:sldId id="275" r:id="rId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7CED431-0B7C-44B1-8649-754F2C47C42F}" type="datetimeFigureOut">
              <a:rPr lang="en-US" smtClean="0"/>
              <a:t>1/31/2009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182E666-D9FC-4D93-A75D-424666B87B2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4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Documents%20and%20Settings\hartleyk.USD332\My%20Documents\My%20Music\Jock_Jams_-_Space_Jam_-_Are_you_ready_for.mp3" TargetMode="External"/><Relationship Id="rId1" Type="http://schemas.openxmlformats.org/officeDocument/2006/relationships/audio" Target="file:///C:\Documents%20and%20Settings\hartleyk.USD332\My%20Documents\My%20Music\Benny%20Goodman%20-%20Sing%20Sing%20Sing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Basketball Homecoming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by Kathy Hartley and Brie Dawson</a:t>
            </a:r>
          </a:p>
        </p:txBody>
      </p:sp>
      <p:pic>
        <p:nvPicPr>
          <p:cNvPr id="4" name="Benny Goodman - Sing Sing S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Jock_Jams_-_Space_Jam_-_Are_you_ready_fo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3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01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22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63638" y="0"/>
            <a:ext cx="6815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3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26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16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38225" y="0"/>
            <a:ext cx="706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834_edited_edTM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30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63575"/>
            <a:ext cx="9144000" cy="5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64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89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92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7838" y="0"/>
            <a:ext cx="8186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4797_edite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2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48</TotalTime>
  <Words>9</Words>
  <Application>Microsoft Office PowerPoint</Application>
  <PresentationFormat>On-screen Show (4:3)</PresentationFormat>
  <Paragraphs>9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Metro</vt:lpstr>
      <vt:lpstr>Basketball Homecoming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Basketball Homecoming</dc:title>
  <dc:creator>Valued Acer Customer</dc:creator>
  <cp:lastModifiedBy>Valued Acer Customer</cp:lastModifiedBy>
  <cp:revision>5</cp:revision>
  <dcterms:created xsi:type="dcterms:W3CDTF">2009-01-31T19:42:04Z</dcterms:created>
  <dcterms:modified xsi:type="dcterms:W3CDTF">2009-01-31T20:30:32Z</dcterms:modified>
</cp:coreProperties>
</file>